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69" r:id="rId9"/>
    <p:sldId id="265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82" d="100"/>
          <a:sy n="82" d="100"/>
        </p:scale>
        <p:origin x="275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0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5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7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8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38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3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5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49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3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FEE50A1-8928-4B6C-AAEF-504F5328AC0C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237BEC3-212F-4E7E-B372-CB70C8B4B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60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2121700"/>
            <a:ext cx="8991600" cy="1645920"/>
          </a:xfrm>
        </p:spPr>
        <p:txBody>
          <a:bodyPr>
            <a:normAutofit/>
          </a:bodyPr>
          <a:lstStyle/>
          <a:p>
            <a:r>
              <a:rPr lang="en-US" sz="4500" b="1" u="sng" dirty="0" smtClean="0"/>
              <a:t>HOW TO Build a successful </a:t>
            </a:r>
            <a:r>
              <a:rPr lang="en-US" sz="4500" b="1" u="sng" dirty="0" err="1" smtClean="0"/>
              <a:t>kickstarter</a:t>
            </a:r>
            <a:r>
              <a:rPr lang="en-US" sz="4500" b="1" u="sng" dirty="0" smtClean="0"/>
              <a:t> campaign</a:t>
            </a:r>
            <a:endParaRPr lang="en-US" sz="45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27629"/>
            <a:ext cx="9144000" cy="1309255"/>
          </a:xfrm>
        </p:spPr>
        <p:txBody>
          <a:bodyPr/>
          <a:lstStyle/>
          <a:p>
            <a:r>
              <a:rPr lang="en-US" dirty="0" smtClean="0"/>
              <a:t>Tristan </a:t>
            </a:r>
            <a:r>
              <a:rPr lang="en-US" dirty="0" err="1" smtClean="0"/>
              <a:t>Dresbach</a:t>
            </a:r>
            <a:endParaRPr lang="en-US" dirty="0" smtClean="0"/>
          </a:p>
          <a:p>
            <a:r>
              <a:rPr lang="en-US" dirty="0" smtClean="0"/>
              <a:t>NYC Data Science Academy</a:t>
            </a:r>
          </a:p>
          <a:p>
            <a:r>
              <a:rPr lang="en-US" dirty="0" smtClean="0"/>
              <a:t>10/18/2018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Obtain more data: at least 200 rows / subcategory</a:t>
            </a:r>
          </a:p>
          <a:p>
            <a:r>
              <a:rPr lang="en-US" sz="2700" dirty="0" smtClean="0"/>
              <a:t>Make </a:t>
            </a:r>
            <a:r>
              <a:rPr lang="en-US" sz="2700" dirty="0" err="1" smtClean="0"/>
              <a:t>scrapy</a:t>
            </a:r>
            <a:r>
              <a:rPr lang="en-US" sz="2700" dirty="0" smtClean="0"/>
              <a:t> code more efficient to minimize time taken to scrape</a:t>
            </a:r>
          </a:p>
          <a:p>
            <a:r>
              <a:rPr lang="en-US" sz="2700" dirty="0" smtClean="0"/>
              <a:t>Build a model to predict the success of a project</a:t>
            </a:r>
          </a:p>
        </p:txBody>
      </p:sp>
    </p:spTree>
    <p:extLst>
      <p:ext uri="{BB962C8B-B14F-4D97-AF65-F5344CB8AC3E}">
        <p14:creationId xmlns:p14="http://schemas.microsoft.com/office/powerpoint/2010/main" val="28815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scraping process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sz="3200" dirty="0" smtClean="0">
                <a:latin typeface="+mn-lt"/>
              </a:rPr>
              <a:t>a) Setting up </a:t>
            </a:r>
            <a:r>
              <a:rPr lang="en-US" sz="3200" dirty="0" err="1" smtClean="0">
                <a:latin typeface="+mn-lt"/>
              </a:rPr>
              <a:t>scrapy</a:t>
            </a:r>
            <a:endParaRPr lang="en-US" sz="32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03" y="1898591"/>
            <a:ext cx="5196883" cy="4898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r="5228"/>
          <a:stretch/>
        </p:blipFill>
        <p:spPr>
          <a:xfrm>
            <a:off x="265043" y="2203179"/>
            <a:ext cx="6308035" cy="428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4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 scraping process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/>
              <a:t>B</a:t>
            </a:r>
            <a:r>
              <a:rPr lang="en-US" sz="3200" dirty="0" smtClean="0"/>
              <a:t>)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154" y="2753800"/>
            <a:ext cx="3614246" cy="231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ISSUES:</a:t>
            </a:r>
          </a:p>
          <a:p>
            <a:pPr marL="457200" indent="-457200">
              <a:buAutoNum type="arabicParenR"/>
            </a:pPr>
            <a:r>
              <a:rPr lang="en-US" sz="2600" dirty="0" smtClean="0"/>
              <a:t>JavaScript Element</a:t>
            </a:r>
          </a:p>
          <a:p>
            <a:pPr marL="457200" indent="-457200">
              <a:buAutoNum type="arabicParenR"/>
            </a:pPr>
            <a:r>
              <a:rPr lang="en-US" sz="2600" dirty="0" smtClean="0"/>
              <a:t>3 Types of Projects</a:t>
            </a:r>
          </a:p>
          <a:p>
            <a:pPr marL="457200" indent="-457200">
              <a:buAutoNum type="arabicParenR"/>
            </a:pPr>
            <a:r>
              <a:rPr lang="en-US" sz="2600" dirty="0" smtClean="0"/>
              <a:t>IP Ban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79719" y="2687541"/>
            <a:ext cx="4588281" cy="252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smtClean="0"/>
              <a:t>SOLUTIONS:</a:t>
            </a:r>
          </a:p>
          <a:p>
            <a:pPr marL="457200" indent="-457200">
              <a:buFont typeface="Wingdings" pitchFamily="2" charset="2"/>
              <a:buAutoNum type="arabicParenR"/>
            </a:pPr>
            <a:r>
              <a:rPr lang="en-US" sz="2600" dirty="0" err="1" smtClean="0"/>
              <a:t>ScrapySplash</a:t>
            </a:r>
            <a:endParaRPr lang="en-US" sz="2600" dirty="0" smtClean="0"/>
          </a:p>
          <a:p>
            <a:pPr marL="457200" indent="-457200">
              <a:buFont typeface="Wingdings" pitchFamily="2" charset="2"/>
              <a:buAutoNum type="arabicParenR"/>
            </a:pPr>
            <a:r>
              <a:rPr lang="en-US" sz="2600" dirty="0" smtClean="0"/>
              <a:t>Testing all XPaths</a:t>
            </a:r>
          </a:p>
          <a:p>
            <a:pPr marL="457200" indent="-457200">
              <a:buFont typeface="Wingdings" pitchFamily="2" charset="2"/>
              <a:buAutoNum type="arabicParenR"/>
            </a:pPr>
            <a:r>
              <a:rPr lang="en-US" sz="2600" dirty="0" smtClean="0"/>
              <a:t>Ran on alternate machine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055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</a:t>
            </a:r>
            <a:r>
              <a:rPr lang="en-US" b="1" dirty="0" err="1" smtClean="0"/>
              <a:t>OVerview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/>
              <a:t>a) </a:t>
            </a:r>
            <a:r>
              <a:rPr lang="en-US" sz="3200" dirty="0" smtClean="0"/>
              <a:t>Data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469" y="5512904"/>
            <a:ext cx="10755086" cy="602975"/>
          </a:xfrm>
        </p:spPr>
        <p:txBody>
          <a:bodyPr>
            <a:normAutofit/>
          </a:bodyPr>
          <a:lstStyle/>
          <a:p>
            <a:r>
              <a:rPr lang="en-US" sz="2600" dirty="0" smtClean="0"/>
              <a:t>What we want to explore: success =  (amount funded / goal amount) * 100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1" y="2119362"/>
            <a:ext cx="10915178" cy="30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9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</a:t>
            </a:r>
            <a:r>
              <a:rPr lang="en-US" b="1" dirty="0" err="1" smtClean="0"/>
              <a:t>OVerview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 smtClean="0"/>
              <a:t>B) Examining Success rates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" r="4900" b="4213"/>
          <a:stretch/>
        </p:blipFill>
        <p:spPr>
          <a:xfrm>
            <a:off x="4282019" y="1925340"/>
            <a:ext cx="3852041" cy="2326096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6" y="1907629"/>
            <a:ext cx="4046910" cy="2343806"/>
          </a:xfrm>
        </p:spPr>
      </p:pic>
      <p:sp>
        <p:nvSpPr>
          <p:cNvPr id="10" name="TextBox 9"/>
          <p:cNvSpPr txBox="1"/>
          <p:nvPr/>
        </p:nvSpPr>
        <p:spPr>
          <a:xfrm>
            <a:off x="8291488" y="2007476"/>
            <a:ext cx="3821683" cy="119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Need to do an IQR transformation to get rid of outliers</a:t>
            </a:r>
            <a:endParaRPr lang="en-US" sz="2300" dirty="0"/>
          </a:p>
        </p:txBody>
      </p:sp>
      <p:sp>
        <p:nvSpPr>
          <p:cNvPr id="11" name="TextBox 10"/>
          <p:cNvSpPr txBox="1"/>
          <p:nvPr/>
        </p:nvSpPr>
        <p:spPr>
          <a:xfrm>
            <a:off x="8291489" y="6180082"/>
            <a:ext cx="293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IQR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87560" y="3654113"/>
            <a:ext cx="293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IQR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" r="946"/>
          <a:stretch/>
        </p:blipFill>
        <p:spPr>
          <a:xfrm>
            <a:off x="4282019" y="4309151"/>
            <a:ext cx="3852041" cy="24391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" r="968"/>
          <a:stretch/>
        </p:blipFill>
        <p:spPr>
          <a:xfrm>
            <a:off x="120667" y="4309152"/>
            <a:ext cx="4046910" cy="241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7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</a:t>
            </a:r>
            <a:r>
              <a:rPr lang="en-US" b="1" dirty="0" smtClean="0"/>
              <a:t>ANALYSIS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/>
              <a:t>A</a:t>
            </a:r>
            <a:r>
              <a:rPr lang="en-US" sz="3200" dirty="0" smtClean="0"/>
              <a:t>) Main project characteristics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r="2479"/>
          <a:stretch/>
        </p:blipFill>
        <p:spPr>
          <a:xfrm>
            <a:off x="141889" y="2647853"/>
            <a:ext cx="5738649" cy="3065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" r="3126"/>
          <a:stretch/>
        </p:blipFill>
        <p:spPr>
          <a:xfrm>
            <a:off x="6094959" y="2178343"/>
            <a:ext cx="5812222" cy="40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3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b="1" dirty="0"/>
              <a:t>DATA </a:t>
            </a:r>
            <a:r>
              <a:rPr lang="en-US" b="1" dirty="0" smtClean="0"/>
              <a:t>ANALYSIS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/>
              <a:t>A</a:t>
            </a:r>
            <a:r>
              <a:rPr lang="en-US" sz="3200" dirty="0" smtClean="0"/>
              <a:t>) Main project characteristics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4" y="1995597"/>
            <a:ext cx="5242177" cy="4653828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590" y="1990342"/>
            <a:ext cx="5973959" cy="46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9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0" y="2070344"/>
            <a:ext cx="4775389" cy="4566614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55319" y="4365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DATA ANALYSIS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200" dirty="0" smtClean="0"/>
              <a:t>A) Main project characteristics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r="1639"/>
          <a:stretch/>
        </p:blipFill>
        <p:spPr>
          <a:xfrm>
            <a:off x="6565798" y="1887527"/>
            <a:ext cx="4133611" cy="2329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66" y="4290905"/>
            <a:ext cx="5209843" cy="244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b="1" dirty="0"/>
              <a:t>DATA </a:t>
            </a:r>
            <a:r>
              <a:rPr lang="en-US" b="1" dirty="0" smtClean="0"/>
              <a:t>Analysis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 smtClean="0"/>
              <a:t>B) Additional Characteristics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r="2452"/>
          <a:stretch/>
        </p:blipFill>
        <p:spPr>
          <a:xfrm>
            <a:off x="0" y="2211731"/>
            <a:ext cx="4093394" cy="4245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 r="2243"/>
          <a:stretch/>
        </p:blipFill>
        <p:spPr>
          <a:xfrm>
            <a:off x="3909847" y="2211732"/>
            <a:ext cx="4147899" cy="4245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r="3129"/>
          <a:stretch/>
        </p:blipFill>
        <p:spPr>
          <a:xfrm>
            <a:off x="8045669" y="2212428"/>
            <a:ext cx="4146330" cy="424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71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718</TotalTime>
  <Words>117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Corbel</vt:lpstr>
      <vt:lpstr>Wingdings</vt:lpstr>
      <vt:lpstr>Banded</vt:lpstr>
      <vt:lpstr>HOW TO Build a successful kickstarter campaign</vt:lpstr>
      <vt:lpstr>Web scraping process  a) Setting up scrapy</vt:lpstr>
      <vt:lpstr>Web scraping process  B) Challenges</vt:lpstr>
      <vt:lpstr>DATA OVerview  a) Data Frame</vt:lpstr>
      <vt:lpstr>DATA OVerview  B) Examining Success rates</vt:lpstr>
      <vt:lpstr>DATA ANALYSIS  A) Main project characteristics</vt:lpstr>
      <vt:lpstr>DATA ANALYSIS  A) Main project characteristics</vt:lpstr>
      <vt:lpstr>PowerPoint Presentation</vt:lpstr>
      <vt:lpstr>DATA Analysis  B) Additional Characteristics</vt:lpstr>
      <vt:lpstr>Future direction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23050</dc:title>
  <dc:creator>tristandres@gmail.com</dc:creator>
  <cp:lastModifiedBy>tristandres@gmail.com</cp:lastModifiedBy>
  <cp:revision>23</cp:revision>
  <dcterms:created xsi:type="dcterms:W3CDTF">2018-10-18T06:20:09Z</dcterms:created>
  <dcterms:modified xsi:type="dcterms:W3CDTF">2018-10-18T18:24:42Z</dcterms:modified>
</cp:coreProperties>
</file>